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0" r:id="rId6"/>
    <p:sldId id="259" r:id="rId7"/>
    <p:sldId id="261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54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7094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5560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178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72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3932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5719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3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151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164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351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C801-AA6F-483C-B272-EAD1B6858BE0}" type="datetimeFigureOut">
              <a:rPr lang="de-DE" smtClean="0"/>
              <a:pPr/>
              <a:t>25.08.2015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C1DC-BD2E-42C1-8B38-924C35E5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51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4195" y="874413"/>
            <a:ext cx="9144000" cy="2387600"/>
          </a:xfrm>
        </p:spPr>
        <p:txBody>
          <a:bodyPr/>
          <a:lstStyle/>
          <a:p>
            <a:r>
              <a:rPr lang="de-DE" dirty="0" smtClean="0"/>
              <a:t>Verein für Natursport und Kunst Hase-Ems e.V. (VNKHE)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Projekt „Zirkus der Kulturen“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0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3598898"/>
            <a:ext cx="576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Kinderrechte 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für Alle- Eine Chance auch für Mutter </a:t>
            </a:r>
            <a:r>
              <a:rPr lang="de-D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Erde</a:t>
            </a:r>
            <a:endParaRPr lang="de-DE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38200" y="2646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Gesunde 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Ernährung, Bewegung, Entspannung für Körper, Geist und </a:t>
            </a:r>
            <a:r>
              <a:rPr lang="de-D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Seele</a:t>
            </a:r>
            <a:endParaRPr lang="de-DE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38200" y="1889679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Wir bewegen Jugend- Jugend bewegt Gesellschaft</a:t>
            </a:r>
            <a:endParaRPr lang="de-DE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375" y="1889679"/>
            <a:ext cx="2618584" cy="1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97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Zertifikate/ Beurkundungen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41828" y="1690688"/>
            <a:ext cx="7271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    Aus- und Fortbildung zur </a:t>
            </a:r>
            <a:r>
              <a:rPr lang="de-DE" dirty="0" err="1" smtClean="0"/>
              <a:t>JugendleiterIn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    Ausbildung zum/zur </a:t>
            </a:r>
            <a:r>
              <a:rPr lang="de-DE" dirty="0" err="1" smtClean="0"/>
              <a:t>SportassistentIn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    Ausbildung zum/zur </a:t>
            </a:r>
            <a:r>
              <a:rPr lang="de-DE" dirty="0" err="1" smtClean="0"/>
              <a:t>MultiplikatorIn</a:t>
            </a:r>
            <a:r>
              <a:rPr lang="de-DE" dirty="0" smtClean="0"/>
              <a:t> internationaler Begegnungen </a:t>
            </a:r>
            <a:br>
              <a:rPr lang="de-DE" dirty="0" smtClean="0"/>
            </a:br>
            <a:r>
              <a:rPr lang="de-DE" dirty="0" smtClean="0"/>
              <a:t>-    Kostenloser Einstieg in die Übungsleiterausbildung</a:t>
            </a:r>
            <a:br>
              <a:rPr lang="de-DE" dirty="0" smtClean="0"/>
            </a:br>
            <a:r>
              <a:rPr lang="de-DE" dirty="0" smtClean="0"/>
              <a:t>-    Bewerbung UNICEF- </a:t>
            </a:r>
            <a:r>
              <a:rPr lang="de-DE" dirty="0" err="1" smtClean="0"/>
              <a:t>JuniorbotschafterIn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    Aus- und </a:t>
            </a:r>
            <a:r>
              <a:rPr lang="de-DE" dirty="0" err="1" smtClean="0"/>
              <a:t>Fortbilung</a:t>
            </a:r>
            <a:r>
              <a:rPr lang="de-DE" dirty="0" smtClean="0"/>
              <a:t> zum/zur </a:t>
            </a:r>
            <a:r>
              <a:rPr lang="de-DE" dirty="0" err="1" smtClean="0"/>
              <a:t>RettungsschwimmerInn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    Aus- und Fortbildung zum/zur </a:t>
            </a:r>
            <a:r>
              <a:rPr lang="de-DE" dirty="0" err="1" smtClean="0"/>
              <a:t>SportassistentIn</a:t>
            </a:r>
            <a:endParaRPr lang="de-DE" dirty="0"/>
          </a:p>
        </p:txBody>
      </p:sp>
      <p:pic>
        <p:nvPicPr>
          <p:cNvPr id="7170" name="Picture 2" descr="http://www.vnkhe.de/cache/e/4e7a84dbf14080920346657c622fbf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678" y="3722013"/>
            <a:ext cx="3786643" cy="28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6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624" y="365124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Sport und Kunst im Vordergrund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  <p:pic>
        <p:nvPicPr>
          <p:cNvPr id="4106" name="Picture 10" descr="mollseifen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27" y="1585623"/>
            <a:ext cx="2999046" cy="20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vnkhe.de/cache/8/887d2aa05fb575ac855d0d3de9620f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798" y="1585620"/>
            <a:ext cx="3106600" cy="20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798" y="4072653"/>
            <a:ext cx="2769471" cy="20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vnkhe.de/cache/7/672ef5a55be060aa4276efebd6e6564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631" y="4072653"/>
            <a:ext cx="2820799" cy="20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vnkhe.de/cache/a/2a1f5e8f870a62de8c6b8ea79853faa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225" y="1690685"/>
            <a:ext cx="2975063" cy="1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vnkhe.de/cache/d/ede460bc01eb4b5927dae82053d89a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26" y="4072653"/>
            <a:ext cx="2777671" cy="20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7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Zirkus der Kulturen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  <p:pic>
        <p:nvPicPr>
          <p:cNvPr id="3076" name="Picture 4" descr="http://www.mixed-up-datenbank.de/typo3temp/img/zirkus-der-kulturen-04-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34" y="2050967"/>
            <a:ext cx="4566548" cy="30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nkhe.de/images/aa027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01" y="2050967"/>
            <a:ext cx="4551327" cy="30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117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Russlandsprojekt</a:t>
            </a:r>
            <a:endParaRPr lang="de-DE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  <p:pic>
        <p:nvPicPr>
          <p:cNvPr id="5122" name="Picture 2" descr="http://www.vnkhe.de/cache/2/02378997c4ef41fc6aa1e07da99fe1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052" y="1690688"/>
            <a:ext cx="3097928" cy="23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urzbesuch uaf dem roten Platz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853" y="2170292"/>
            <a:ext cx="4439104" cy="33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nkhe.de/cache/d/2df5aaee43ca4b7279ef2e5c57f991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052" y="4144657"/>
            <a:ext cx="3097928" cy="20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2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Unsere Erfolge</a:t>
            </a:r>
          </a:p>
        </p:txBody>
      </p:sp>
      <p:sp>
        <p:nvSpPr>
          <p:cNvPr id="4" name="Rechteck 3"/>
          <p:cNvSpPr/>
          <p:nvPr/>
        </p:nvSpPr>
        <p:spPr>
          <a:xfrm>
            <a:off x="2469501" y="1107053"/>
            <a:ext cx="7252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    2009: Integrationspreis der Bundesregierung</a:t>
            </a:r>
            <a:br>
              <a:rPr lang="de-DE" dirty="0" smtClean="0"/>
            </a:br>
            <a:r>
              <a:rPr lang="de-DE" dirty="0" smtClean="0"/>
              <a:t>-    2010: Ernennung zum Juniorbotschafter UNICEF- 2010</a:t>
            </a:r>
            <a:br>
              <a:rPr lang="de-DE" dirty="0" smtClean="0"/>
            </a:br>
            <a:r>
              <a:rPr lang="de-DE" dirty="0" smtClean="0"/>
              <a:t>-    2011: Der erfolgreiche Sportverein: 2. Platz aktiv-flexibel-erfolgreich</a:t>
            </a:r>
            <a:br>
              <a:rPr lang="de-DE" dirty="0" smtClean="0"/>
            </a:br>
            <a:r>
              <a:rPr lang="de-DE" dirty="0" smtClean="0"/>
              <a:t>-    2012: Preisträger Juniorbotschafter UNICEF-2012</a:t>
            </a:r>
            <a:br>
              <a:rPr lang="de-DE" dirty="0" smtClean="0"/>
            </a:br>
            <a:r>
              <a:rPr lang="de-DE" dirty="0" smtClean="0"/>
              <a:t>-    2012: Preisträger „</a:t>
            </a:r>
            <a:r>
              <a:rPr lang="de-DE" dirty="0" err="1" smtClean="0"/>
              <a:t>OsnaBrücke</a:t>
            </a:r>
            <a:r>
              <a:rPr lang="de-DE" dirty="0" smtClean="0"/>
              <a:t>“ in der Kategorie „Kultur“</a:t>
            </a:r>
            <a:endParaRPr lang="de-DE" dirty="0"/>
          </a:p>
        </p:txBody>
      </p:sp>
      <p:pic>
        <p:nvPicPr>
          <p:cNvPr id="6146" name="Picture 2" descr="http://www.vnkhe.de/images/stories/vnkhe-anforderungs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662" y="3179406"/>
            <a:ext cx="46386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78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08" y="393946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Unsere Partner</a:t>
            </a:r>
          </a:p>
        </p:txBody>
      </p:sp>
      <p:pic>
        <p:nvPicPr>
          <p:cNvPr id="1026" name="Picture 2" descr="http://www.stiftung-drja.de/fileadmin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64" y="3342078"/>
            <a:ext cx="2749362" cy="17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er Deutschen Sportjugend im Deutschen Olympischen Sportbund e.V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84785"/>
            <a:ext cx="3681999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nkhe.de/images/judo-grev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899" y="3497132"/>
            <a:ext cx="1235040" cy="14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nkhe.de/images/kreisspo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33" y="5187879"/>
            <a:ext cx="4193268" cy="5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nkhe.de/images/hp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5399" y="3393827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nkhe.de/cache/a/5ac9e620efb556b5c7c5d38baa81ba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410" y="2045430"/>
            <a:ext cx="1418732" cy="15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vnkhe.de/images/dlrgbs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1427" y="1953047"/>
            <a:ext cx="1890750" cy="11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vnkhe.de/images/vnkhe-d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57" y="1778940"/>
            <a:ext cx="1888762" cy="14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nkhe.de/images/kinderho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274" y="3901751"/>
            <a:ext cx="3581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vnkhe.de/images/realschulegrev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598" y="5187879"/>
            <a:ext cx="1598579" cy="11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749" y="82856"/>
            <a:ext cx="1732519" cy="1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62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Benutzerdefiniert</PresentationFormat>
  <Paragraphs>13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Verein für Natursport und Kunst Hase-Ems e.V. (VNKHE)</vt:lpstr>
      <vt:lpstr>Folie 2</vt:lpstr>
      <vt:lpstr> Zertifikate/ Beurkundungen</vt:lpstr>
      <vt:lpstr>Sport und Kunst im Vordergrund</vt:lpstr>
      <vt:lpstr>Zirkus der Kulturen</vt:lpstr>
      <vt:lpstr>Russlandsprojekt</vt:lpstr>
      <vt:lpstr>Unsere Erfolge</vt:lpstr>
      <vt:lpstr>Unsere Partner</vt:lpstr>
    </vt:vector>
  </TitlesOfParts>
  <Company>Freie Universitaet Berlin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guseva</dc:creator>
  <cp:lastModifiedBy>Grafik</cp:lastModifiedBy>
  <cp:revision>9</cp:revision>
  <dcterms:created xsi:type="dcterms:W3CDTF">2015-08-14T12:45:47Z</dcterms:created>
  <dcterms:modified xsi:type="dcterms:W3CDTF">2015-08-25T08:30:14Z</dcterms:modified>
</cp:coreProperties>
</file>